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40" r:id="rId3"/>
    <p:sldMasterId id="2147483852" r:id="rId4"/>
  </p:sldMasterIdLst>
  <p:notesMasterIdLst>
    <p:notesMasterId r:id="rId20"/>
  </p:notesMasterIdLst>
  <p:sldIdLst>
    <p:sldId id="256" r:id="rId5"/>
    <p:sldId id="257" r:id="rId6"/>
    <p:sldId id="258" r:id="rId7"/>
    <p:sldId id="260" r:id="rId8"/>
    <p:sldId id="259" r:id="rId9"/>
    <p:sldId id="273" r:id="rId10"/>
    <p:sldId id="261" r:id="rId11"/>
    <p:sldId id="263" r:id="rId12"/>
    <p:sldId id="264" r:id="rId13"/>
    <p:sldId id="262" r:id="rId14"/>
    <p:sldId id="266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008000"/>
    <a:srgbClr val="FF25FF"/>
    <a:srgbClr val="FF00FF"/>
    <a:srgbClr val="A162D0"/>
    <a:srgbClr val="00FF00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D0762-2B69-4B67-9C5D-2FA3276B1B0E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71806-E9B8-472B-9119-4CB8B71C9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71806-E9B8-472B-9119-4CB8B71C908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5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l-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14400"/>
            <a:ext cx="5903166" cy="5257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 rot="16200000">
            <a:off x="-2084614" y="2618013"/>
            <a:ext cx="6096001" cy="85997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5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5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57652" y="1662545"/>
            <a:ext cx="1129148" cy="1080655"/>
            <a:chOff x="7557652" y="1662545"/>
            <a:chExt cx="1129148" cy="1080655"/>
          </a:xfrm>
          <a:solidFill>
            <a:srgbClr val="FFC000"/>
          </a:solidFill>
        </p:grpSpPr>
        <p:sp>
          <p:nvSpPr>
            <p:cNvPr id="4" name="Oval 3"/>
            <p:cNvSpPr/>
            <p:nvPr/>
          </p:nvSpPr>
          <p:spPr>
            <a:xfrm>
              <a:off x="7557652" y="1662545"/>
              <a:ext cx="1129148" cy="1080655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computer-2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0834" y="1828800"/>
              <a:ext cx="838274" cy="75723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</p:grpSp>
      <p:pic>
        <p:nvPicPr>
          <p:cNvPr id="7" name="Picture 6" descr="Fl-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17" y="6172200"/>
            <a:ext cx="921327" cy="61421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52 -0.18773 L -0.00486 -0.18773 L -0.00486 0.57894 L -0.64652 0.57894 L -0.64652 -0.18773 Z " pathEditMode="relative" rAng="0" ptsTypes="FFFFF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38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7000" y="76200"/>
            <a:ext cx="3352800" cy="1015663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60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Keyboard Wo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39090"/>
            <a:ext cx="7086600" cy="3118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Rectangle 9"/>
          <p:cNvSpPr/>
          <p:nvPr/>
        </p:nvSpPr>
        <p:spPr>
          <a:xfrm rot="2805641">
            <a:off x="7087211" y="443346"/>
            <a:ext cx="1491114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এন্টার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কী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334000" y="990600"/>
            <a:ext cx="2133600" cy="18288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5400000">
            <a:off x="7736082" y="1964654"/>
            <a:ext cx="1984839" cy="64633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ব্যাক স্পেইস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51764" y="2355272"/>
            <a:ext cx="27432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7200" y="5525869"/>
            <a:ext cx="15905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অল্টার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কী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1219200" y="3429000"/>
            <a:ext cx="2514600" cy="16002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629400" y="5573484"/>
            <a:ext cx="2057400" cy="646331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ডিলেট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কী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5029200" y="3429000"/>
            <a:ext cx="2895600" cy="13716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rot="5400000">
            <a:off x="7715934" y="4058335"/>
            <a:ext cx="2057400" cy="64633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এ্যারো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কী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172200" y="3429000"/>
            <a:ext cx="1828800" cy="762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rot="18928571">
            <a:off x="214053" y="533723"/>
            <a:ext cx="1680268" cy="646331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ফাংশন কী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6200000" flipV="1">
            <a:off x="1333500" y="1104900"/>
            <a:ext cx="762000" cy="6858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685800" y="3657600"/>
            <a:ext cx="914400" cy="7620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762000" y="2895600"/>
            <a:ext cx="685800" cy="2286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789215" y="4065815"/>
            <a:ext cx="1828800" cy="1012371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 rot="16200000">
            <a:off x="-295502" y="2149917"/>
            <a:ext cx="1468672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সীফট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কী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 rot="16200000">
            <a:off x="-406910" y="4027779"/>
            <a:ext cx="1691489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কন্ট্রোল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কী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43400" y="4107359"/>
            <a:ext cx="2057400" cy="769441"/>
          </a:xfrm>
          <a:prstGeom prst="rect">
            <a:avLst/>
          </a:prstGeom>
          <a:ln/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88358" y="5562600"/>
            <a:ext cx="1560042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স্পেচ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62200" y="5562600"/>
            <a:ext cx="2057400" cy="646331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ক্যপসলক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কী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6200000" flipH="1">
            <a:off x="3048000" y="3505200"/>
            <a:ext cx="1905000" cy="19050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4" grpId="0" animBg="1"/>
      <p:bldP spid="28" grpId="0" animBg="1"/>
      <p:bldP spid="44" grpId="0" animBg="1"/>
      <p:bldP spid="45" grpId="0" animBg="1"/>
      <p:bldP spid="46" grpId="0" animBg="1"/>
      <p:bldP spid="52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2446824"/>
          </a:xfrm>
          <a:prstGeom prst="rect">
            <a:avLst/>
          </a:prstGeom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5400" dirty="0">
              <a:latin typeface="NikoshGrameem" pitchFamily="2" charset="0"/>
              <a:cs typeface="NikoshGrameem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0346" y="494485"/>
            <a:ext cx="2971800" cy="1015663"/>
          </a:xfrm>
          <a:prstGeom prst="rect">
            <a:avLst/>
          </a:prstGeom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 rot="10800000">
            <a:off x="0" y="2085106"/>
            <a:ext cx="9144000" cy="4772894"/>
          </a:xfrm>
          <a:prstGeom prst="snip1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1828800"/>
            <a:ext cx="8153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ওএমআর এর পূর্ণরুপ কি ?</a:t>
            </a:r>
          </a:p>
          <a:p>
            <a:pPr>
              <a:lnSpc>
                <a:spcPct val="150000"/>
              </a:lnSpc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৩। কী-বোর্ডের সবচেয়ে বড় কী-র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নাম কি?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প্লটার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৫।মনিটর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">
                <a:srgbClr val="000082">
                  <a:alpha val="0"/>
                </a:srgbClr>
              </a:gs>
              <a:gs pos="49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61000">
                <a:srgbClr val="000082"/>
              </a:gs>
              <a:gs pos="100000">
                <a:srgbClr val="0047FF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mond 2"/>
          <p:cNvSpPr/>
          <p:nvPr/>
        </p:nvSpPr>
        <p:spPr>
          <a:xfrm>
            <a:off x="0" y="0"/>
            <a:ext cx="9144000" cy="6858000"/>
          </a:xfrm>
          <a:prstGeom prst="diamond">
            <a:avLst/>
          </a:prstGeom>
          <a:ln/>
        </p:spPr>
        <p:style>
          <a:lnRef idx="0">
            <a:schemeClr val="accent6"/>
          </a:lnRef>
          <a:fillRef idx="1002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304800"/>
            <a:ext cx="33528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spc="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spc="3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505271"/>
            <a:ext cx="8991600" cy="1200329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উপরোল্লিখিত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ডিভাইসগুলির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" y="1295400"/>
            <a:ext cx="8329862" cy="3962400"/>
            <a:chOff x="433137" y="1295400"/>
            <a:chExt cx="8329862" cy="3962400"/>
          </a:xfrm>
        </p:grpSpPr>
        <p:pic>
          <p:nvPicPr>
            <p:cNvPr id="6" name="Picture 5" descr="plotte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7737" y="1295400"/>
              <a:ext cx="2768600" cy="1905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pic>
        <p:pic>
          <p:nvPicPr>
            <p:cNvPr id="8" name="Picture 7" descr="Mous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073" y="1295400"/>
              <a:ext cx="2351264" cy="1905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pic>
          <p:nvPicPr>
            <p:cNvPr id="9" name="Picture 8" descr="scanne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6032" y="1295400"/>
              <a:ext cx="2875893" cy="19288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pic>
        <p:pic>
          <p:nvPicPr>
            <p:cNvPr id="11" name="Picture 10" descr="Speaker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3814" y="3429000"/>
              <a:ext cx="2199185" cy="17526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pic>
          <p:nvPicPr>
            <p:cNvPr id="12" name="Picture 11" descr="Keyboard Wob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42937" y="3505200"/>
              <a:ext cx="3733800" cy="1676400"/>
            </a:xfrm>
            <a:prstGeom prst="rect">
              <a:avLst/>
            </a:prstGeom>
            <a:scene3d>
              <a:camera prst="orthographicFront"/>
              <a:lightRig rig="soft" dir="t">
                <a:rot lat="0" lon="0" rev="18000000"/>
              </a:lightRig>
            </a:scene3d>
            <a:sp3d prstMaterial="dkEdge">
              <a:bevelT w="73660" h="44450"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13" name="Picture 12" descr="Monitor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137" y="3403600"/>
              <a:ext cx="2005263" cy="1854200"/>
            </a:xfrm>
            <a:prstGeom prst="rect">
              <a:avLst/>
            </a:prstGeom>
            <a:scene3d>
              <a:camera prst="orthographicFront"/>
              <a:lightRig rig="soft" dir="t">
                <a:rot lat="0" lon="0" rev="18000000"/>
              </a:lightRig>
            </a:scene3d>
            <a:sp3d prstMaterial="dkEdge">
              <a:bevelT w="73660" h="4445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0800000" scaled="0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8730505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আউটপুট ডিভাইস কি ?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কয়েকটি ইনপুট ডিভাইসের নাম বল ?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5221704"/>
            <a:ext cx="2209800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5221704"/>
            <a:ext cx="1676400" cy="838200"/>
          </a:xfrm>
          <a:prstGeom prst="rect">
            <a:avLst/>
          </a:prstGeom>
          <a:noFill/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Bent Arrow 8"/>
          <p:cNvSpPr/>
          <p:nvPr/>
        </p:nvSpPr>
        <p:spPr>
          <a:xfrm>
            <a:off x="1981200" y="4419600"/>
            <a:ext cx="1600200" cy="762000"/>
          </a:xfrm>
          <a:prstGeom prst="bentArrow">
            <a:avLst>
              <a:gd name="adj1" fmla="val 10425"/>
              <a:gd name="adj2" fmla="val 22571"/>
              <a:gd name="adj3" fmla="val 29858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4191000"/>
            <a:ext cx="1981200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প্রসেস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nt Arrow 10"/>
          <p:cNvSpPr/>
          <p:nvPr/>
        </p:nvSpPr>
        <p:spPr>
          <a:xfrm rot="5400000">
            <a:off x="6076950" y="3981450"/>
            <a:ext cx="685800" cy="1714500"/>
          </a:xfrm>
          <a:prstGeom prst="bentArrow">
            <a:avLst>
              <a:gd name="adj1" fmla="val 10425"/>
              <a:gd name="adj2" fmla="val 22571"/>
              <a:gd name="adj3" fmla="val 29858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67600" y="5053263"/>
            <a:ext cx="3810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orizontal Scroll 12"/>
          <p:cNvSpPr/>
          <p:nvPr/>
        </p:nvSpPr>
        <p:spPr>
          <a:xfrm>
            <a:off x="2590800" y="0"/>
            <a:ext cx="3581400" cy="1371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spc="3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2672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Keyboard Wo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6091706"/>
            <a:ext cx="1481804" cy="6519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6" name="Picture 15" descr="Moni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6250" y="6047232"/>
            <a:ext cx="914400" cy="810768"/>
          </a:xfrm>
          <a:prstGeom prst="rect">
            <a:avLst/>
          </a:prstGeom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7" name="TextBox 16"/>
          <p:cNvSpPr txBox="1"/>
          <p:nvPr/>
        </p:nvSpPr>
        <p:spPr>
          <a:xfrm>
            <a:off x="6477000" y="6154519"/>
            <a:ext cx="152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417 2.22222E-6 C -0.00399 2.22222E-6 0.0375 0.02893 0.0375 0.06481 C 0.0375 0.10046 -0.00399 0.13009 -0.05417 0.13009 C -0.10521 0.13009 -0.14583 0.10046 -0.14583 0.06481 C -0.14583 0.02893 -0.10521 2.22222E-6 -0.05417 2.22222E-6 Z " pathEditMode="relative" rAng="0" ptsTypes="fffff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304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71988" y="762000"/>
            <a:ext cx="4533612" cy="156966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3078724"/>
            <a:ext cx="9123219" cy="2123658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4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ইনপ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ু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৪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ডিভাইসের নাম লিখ এবং সংক্ষেপে তা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দের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বিবরণ দাও।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ahe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7924800" cy="5943601"/>
          </a:xfrm>
          <a:prstGeom prst="rect">
            <a:avLst/>
          </a:prstGeom>
          <a:effectLst>
            <a:outerShdw blurRad="95000" algn="tl" rotWithShape="0">
              <a:srgbClr val="000000">
                <a:alpha val="50000"/>
              </a:srgbClr>
            </a:outerShdw>
            <a:softEdge rad="63500"/>
          </a:effectLst>
          <a:scene3d>
            <a:camera prst="perspectiveRight"/>
            <a:lightRig rig="soft" dir="t">
              <a:rot lat="0" lon="0" rev="18000000"/>
            </a:lightRig>
          </a:scene3d>
          <a:sp3d prstMaterial="dkEdge">
            <a:bevelT w="73660" h="44450" prst="slop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 rot="16200000">
            <a:off x="5742874" y="2819236"/>
            <a:ext cx="5382492" cy="13234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62800" y="1662545"/>
            <a:ext cx="1129148" cy="1080655"/>
            <a:chOff x="7557652" y="1662545"/>
            <a:chExt cx="1129148" cy="1080655"/>
          </a:xfrm>
          <a:solidFill>
            <a:srgbClr val="FF0000"/>
          </a:solidFill>
        </p:grpSpPr>
        <p:sp>
          <p:nvSpPr>
            <p:cNvPr id="5" name="Oval 4"/>
            <p:cNvSpPr/>
            <p:nvPr/>
          </p:nvSpPr>
          <p:spPr>
            <a:xfrm>
              <a:off x="7557652" y="1662545"/>
              <a:ext cx="1129148" cy="1080655"/>
            </a:xfrm>
            <a:prstGeom prst="ellipse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computer-2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0834" y="1828800"/>
              <a:ext cx="838274" cy="757238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997 -0.25439 L -0.0033 -0.25439 L -0.0033 0.57894 L -0.81997 0.57894 L -0.81997 -0.25439 Z " pathEditMode="relative" rAng="0" ptsTypes="FFFFF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960194" y="1678604"/>
            <a:ext cx="6858001" cy="35007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914400" y="2438400"/>
            <a:ext cx="731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মোয়াজ্জম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5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নাসির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533400"/>
            <a:ext cx="38100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49000">
                  <a:schemeClr val="accent5">
                    <a:lumMod val="20000"/>
                    <a:lumOff val="80000"/>
                  </a:schemeClr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30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0" y="0"/>
              <a:ext cx="9144000" cy="6858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1371600" y="1828800"/>
            <a:ext cx="1847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67099" y="1181099"/>
            <a:ext cx="6858001" cy="4495800"/>
          </a:xfrm>
          <a:prstGeom prst="rect">
            <a:avLst/>
          </a:prstGeom>
        </p:spPr>
      </p:pic>
      <p:pic>
        <p:nvPicPr>
          <p:cNvPr id="10" name="Picture 9" descr="f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04901" y="1104904"/>
            <a:ext cx="6858001" cy="46481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5400" y="3248561"/>
            <a:ext cx="7010400" cy="1754326"/>
          </a:xfrm>
          <a:prstGeom prst="rect">
            <a:avLst/>
          </a:prstGeom>
          <a:ln>
            <a:noFill/>
          </a:ln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শ্রেণি –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 - কম্পিউটার শিক্ষা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1905000" y="1295400"/>
            <a:ext cx="5257800" cy="914400"/>
          </a:xfrm>
          <a:prstGeom prst="round1Rect">
            <a:avLst/>
          </a:prstGeom>
          <a:ln/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5400" b="1" spc="3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66108" y="304800"/>
            <a:ext cx="4038600" cy="75397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498937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828800" y="304800"/>
            <a:ext cx="5269833" cy="1219200"/>
          </a:xfrm>
          <a:prstGeom prst="downArrow">
            <a:avLst>
              <a:gd name="adj1" fmla="val 78784"/>
              <a:gd name="adj2" fmla="val 48564"/>
            </a:avLst>
          </a:prstGeom>
          <a:noFill/>
          <a:ln w="57150" cmpd="tri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063" y="25908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spc="-3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bn-BD" sz="5400" b="1" spc="-3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3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5400" b="1" spc="-3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কি  তা বলতে পারবে</a:t>
            </a:r>
            <a:r>
              <a:rPr lang="en-US" sz="5400" b="1" spc="-3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b="1" spc="-3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b="1" spc="-300" dirty="0" smtClean="0">
                <a:latin typeface="NikoshBAN" pitchFamily="2" charset="0"/>
                <a:cs typeface="NikoshBAN" pitchFamily="2" charset="0"/>
              </a:rPr>
              <a:t>২। ইনপুট </a:t>
            </a:r>
            <a:r>
              <a:rPr lang="en-US" sz="5400" b="1" spc="-300" dirty="0" err="1" smtClean="0">
                <a:latin typeface="NikoshBAN" pitchFamily="2" charset="0"/>
                <a:cs typeface="NikoshBAN" pitchFamily="2" charset="0"/>
              </a:rPr>
              <a:t>ডিভাইসগুলি</a:t>
            </a:r>
            <a:r>
              <a:rPr lang="en-US" sz="5400" b="1" spc="-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300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5400" b="1" spc="-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3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spc="-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-300" dirty="0" smtClean="0">
                <a:latin typeface="NikoshBAN" pitchFamily="2" charset="0"/>
                <a:cs typeface="NikoshBAN" pitchFamily="2" charset="0"/>
              </a:rPr>
              <a:t>পারবে । </a:t>
            </a:r>
          </a:p>
          <a:p>
            <a:r>
              <a:rPr lang="bn-BD" sz="5400" b="1" spc="-3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আউটপুট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bn-BD" sz="5400" b="1" spc="-300" dirty="0" smtClean="0"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en-US" sz="5400" b="1" spc="-3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5400" b="1" spc="-3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b="1" spc="-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আউটপুট </a:t>
            </a:r>
            <a:r>
              <a:rPr lang="en-US" sz="5400" b="1" spc="-3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ডিভাইসগুলি</a:t>
            </a:r>
            <a:r>
              <a:rPr lang="en-US" sz="5400" b="1" spc="-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3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5400" b="1" spc="-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3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spc="-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-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5400" b="1" spc="-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b="1" spc="-3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5। কী </a:t>
            </a:r>
            <a:r>
              <a:rPr lang="en-US" sz="5400" b="1" spc="-3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5400" b="1" spc="-3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3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b="1" spc="-3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3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5400" b="1" spc="-3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3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5400" b="1" spc="-3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3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spc="-3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3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spc="-3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spc="-3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rved Down Arrow 7"/>
          <p:cNvSpPr/>
          <p:nvPr/>
        </p:nvSpPr>
        <p:spPr>
          <a:xfrm rot="3834273">
            <a:off x="5887643" y="1678416"/>
            <a:ext cx="1224801" cy="820923"/>
          </a:xfrm>
          <a:prstGeom prst="curvedDownArrow">
            <a:avLst/>
          </a:prstGeom>
          <a:solidFill>
            <a:srgbClr val="FF2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7030A0">
                  <a:alpha val="2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omputer Teach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76400"/>
            <a:ext cx="4343400" cy="34490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 descr="Baby tear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676400"/>
            <a:ext cx="4191000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TextBox 7"/>
          <p:cNvSpPr txBox="1"/>
          <p:nvPr/>
        </p:nvSpPr>
        <p:spPr>
          <a:xfrm>
            <a:off x="1676400" y="572869"/>
            <a:ext cx="60198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791200"/>
            <a:ext cx="7391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1790700" y="5372100"/>
            <a:ext cx="609600" cy="228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191000" y="5181600"/>
            <a:ext cx="2362200" cy="609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667000"/>
            <a:ext cx="2743200" cy="281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38931" y="1371600"/>
            <a:ext cx="24384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207890" flipH="1">
            <a:off x="888656" y="1419022"/>
            <a:ext cx="947659" cy="963736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9" name="Picture 8" descr="sc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65495" flipH="1">
            <a:off x="152531" y="2971800"/>
            <a:ext cx="993312" cy="8382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1" name="Picture 10" descr="Keyboard Wo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01101" flipH="1">
            <a:off x="152531" y="2286000"/>
            <a:ext cx="1353556" cy="5955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2" name="Picture 11" descr="Monit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2057400"/>
            <a:ext cx="1031278" cy="914400"/>
          </a:xfrm>
          <a:prstGeom prst="rect">
            <a:avLst/>
          </a:prstGeom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3" name="Picture 12" descr="Prin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369690">
            <a:off x="7065242" y="1369172"/>
            <a:ext cx="1025137" cy="933607"/>
          </a:xfrm>
          <a:prstGeom prst="rect">
            <a:avLst/>
          </a:prstGeom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4" name="Picture 13" descr="Speak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1575" y="2895600"/>
            <a:ext cx="1202425" cy="8650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18" name="Picture 7" descr="F:\download-2\20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731" y="1447800"/>
            <a:ext cx="2057399" cy="2590800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>
            <a:off x="2438531" y="2590800"/>
            <a:ext cx="12954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791331" y="2514600"/>
            <a:ext cx="12954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067181" y="1333500"/>
            <a:ext cx="2590800" cy="2667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4800600"/>
            <a:ext cx="71628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করে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uter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35732" y="171271"/>
            <a:ext cx="4669868" cy="1200329"/>
          </a:xfrm>
          <a:prstGeom prst="rect">
            <a:avLst/>
          </a:prstGeom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7200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7200" b="1" spc="-1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ঠের</a:t>
            </a:r>
            <a:r>
              <a:rPr lang="bn-BD" sz="7200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শিরোনাম</a:t>
            </a:r>
            <a:endParaRPr lang="en-US" sz="7200" b="1" spc="-1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550" y="1657350"/>
            <a:ext cx="8706230" cy="1015663"/>
          </a:xfrm>
          <a:prstGeom prst="rect">
            <a:avLst/>
          </a:prstGeom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60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 ও আউটপুট ডিভাই</a:t>
            </a:r>
            <a:r>
              <a:rPr lang="en-US" sz="60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 </a:t>
            </a:r>
            <a:endParaRPr lang="en-US" sz="6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M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315" y="956794"/>
            <a:ext cx="2098005" cy="21336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7" name="Picture 6" descr="OM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929084"/>
            <a:ext cx="3489960" cy="2776105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8" name="Picture 7" descr="Digital Came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897997"/>
            <a:ext cx="2438400" cy="2081561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" name="Picture 9" descr="scann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377" y="4433454"/>
            <a:ext cx="2823623" cy="173287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1" name="Rectangle 10"/>
          <p:cNvSpPr/>
          <p:nvPr/>
        </p:nvSpPr>
        <p:spPr>
          <a:xfrm>
            <a:off x="609600" y="3163669"/>
            <a:ext cx="9781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8956" y="2935069"/>
            <a:ext cx="27350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ডিজিটাল ক্যামেরা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3733800"/>
            <a:ext cx="1484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ওএমআর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0659" y="6287869"/>
            <a:ext cx="11801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cd-1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61993"/>
            <a:ext cx="2133600" cy="1849119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7" name="TextBox 16"/>
          <p:cNvSpPr txBox="1"/>
          <p:nvPr/>
        </p:nvSpPr>
        <p:spPr>
          <a:xfrm>
            <a:off x="3429000" y="275"/>
            <a:ext cx="2286000" cy="830997"/>
          </a:xfrm>
          <a:prstGeom prst="rect">
            <a:avLst/>
          </a:prstGeom>
          <a:ln>
            <a:noFill/>
          </a:ln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Keyboard Wo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4495800"/>
            <a:ext cx="3386804" cy="14901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9" name="Rectangle 18"/>
          <p:cNvSpPr/>
          <p:nvPr/>
        </p:nvSpPr>
        <p:spPr>
          <a:xfrm>
            <a:off x="3810000" y="6225523"/>
            <a:ext cx="13260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6232451"/>
            <a:ext cx="8595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সিডি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Bent Arrow 15"/>
          <p:cNvSpPr/>
          <p:nvPr/>
        </p:nvSpPr>
        <p:spPr>
          <a:xfrm rot="16200000" flipH="1">
            <a:off x="1790699" y="-647702"/>
            <a:ext cx="609600" cy="2362201"/>
          </a:xfrm>
          <a:prstGeom prst="bentArrow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5400000">
            <a:off x="6622472" y="-678872"/>
            <a:ext cx="574964" cy="2362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7" grpId="0" animBg="1"/>
      <p:bldP spid="19" grpId="0"/>
      <p:bldP spid="20" grpId="0"/>
      <p:bldP spid="16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Moni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5" y="3886200"/>
            <a:ext cx="2664135" cy="2362200"/>
          </a:xfrm>
          <a:prstGeom prst="rect">
            <a:avLst/>
          </a:prstGeom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6" name="Picture 5" descr="Prin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682" y="3962400"/>
            <a:ext cx="2510118" cy="2286000"/>
          </a:xfrm>
          <a:prstGeom prst="rect">
            <a:avLst/>
          </a:prstGeom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533400" y="6287869"/>
            <a:ext cx="11448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5212" y="6287869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peak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143000"/>
            <a:ext cx="2859641" cy="2057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10" name="Rectangle 9"/>
          <p:cNvSpPr/>
          <p:nvPr/>
        </p:nvSpPr>
        <p:spPr>
          <a:xfrm>
            <a:off x="609600" y="3239869"/>
            <a:ext cx="1293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স্পীকার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plot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1048512"/>
            <a:ext cx="2743200" cy="2304288"/>
          </a:xfrm>
          <a:prstGeom prst="rect">
            <a:avLst/>
          </a:prstGeom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3" name="Rectangle 12"/>
          <p:cNvSpPr/>
          <p:nvPr/>
        </p:nvSpPr>
        <p:spPr>
          <a:xfrm>
            <a:off x="6934200" y="3392269"/>
            <a:ext cx="9252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6600" y="228600"/>
            <a:ext cx="2602339" cy="83099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Bent Arrow 14"/>
          <p:cNvSpPr/>
          <p:nvPr/>
        </p:nvSpPr>
        <p:spPr>
          <a:xfrm rot="16200000" flipH="1">
            <a:off x="1828801" y="-304800"/>
            <a:ext cx="533400" cy="2209799"/>
          </a:xfrm>
          <a:prstGeom prst="bentArrow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5400000">
            <a:off x="6781801" y="-394854"/>
            <a:ext cx="547253" cy="222365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 descr="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1905000"/>
            <a:ext cx="3338531" cy="20949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038600" y="3810000"/>
            <a:ext cx="1309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2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235</Words>
  <Application>Microsoft Office PowerPoint</Application>
  <PresentationFormat>On-screen Show (4:3)</PresentationFormat>
  <Paragraphs>66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Apex</vt:lpstr>
      <vt:lpstr>Flow</vt:lpstr>
      <vt:lpstr>Concourse</vt:lpstr>
      <vt:lpstr>সবাইকে লাল গোলাপ শুভেচ্ছা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CV</cp:lastModifiedBy>
  <cp:revision>344</cp:revision>
  <dcterms:created xsi:type="dcterms:W3CDTF">2006-08-16T00:00:00Z</dcterms:created>
  <dcterms:modified xsi:type="dcterms:W3CDTF">2013-03-29T17:24:23Z</dcterms:modified>
</cp:coreProperties>
</file>